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92" r:id="rId5"/>
    <p:sldId id="276" r:id="rId6"/>
    <p:sldId id="295" r:id="rId7"/>
    <p:sldId id="275" r:id="rId8"/>
    <p:sldId id="281" r:id="rId9"/>
    <p:sldId id="297" r:id="rId10"/>
    <p:sldId id="284" r:id="rId11"/>
    <p:sldId id="296" r:id="rId12"/>
    <p:sldId id="288" r:id="rId13"/>
    <p:sldId id="277" r:id="rId14"/>
    <p:sldId id="279" r:id="rId15"/>
    <p:sldId id="294" r:id="rId16"/>
    <p:sldId id="282" r:id="rId17"/>
    <p:sldId id="298" r:id="rId18"/>
    <p:sldId id="285" r:id="rId19"/>
    <p:sldId id="293"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8D"/>
    <a:srgbClr val="3B5D81"/>
    <a:srgbClr val="001633"/>
    <a:srgbClr val="D84400"/>
    <a:srgbClr val="446992"/>
    <a:srgbClr val="AEC2D8"/>
    <a:srgbClr val="98432A"/>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showGuides="1">
      <p:cViewPr varScale="1">
        <p:scale>
          <a:sx n="108" d="100"/>
          <a:sy n="108" d="100"/>
        </p:scale>
        <p:origin x="714" y="108"/>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2/22/2024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2/22/2024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850991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11</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3586647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260913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942768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547045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10241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717777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04173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3790198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60426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82.svg"/><Relationship Id="rId5" Type="http://schemas.openxmlformats.org/officeDocument/2006/relationships/image" Target="../media/image7.png"/><Relationship Id="rId4" Type="http://schemas.openxmlformats.org/officeDocument/2006/relationships/image" Target="../media/image26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626198" y="2049070"/>
            <a:ext cx="5257793" cy="2057441"/>
          </a:xfrm>
        </p:spPr>
        <p:txBody>
          <a:bodyPr/>
          <a:lstStyle/>
          <a:p>
            <a:r>
              <a:rPr lang="en-US" dirty="0" smtClean="0"/>
              <a:t>Sublime text</a:t>
            </a:r>
            <a:endParaRPr lang="en-US" dirty="0"/>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val="0"/>
              </a:ext>
            </a:extLst>
          </a:blip>
          <a:srcRect l="15708" t="10488" r="15108" b="10673"/>
          <a:stretch/>
        </p:blipFill>
        <p:spPr>
          <a:xfrm>
            <a:off x="6742557" y="1216241"/>
            <a:ext cx="4105956" cy="4678532"/>
          </a:xfrm>
        </p:spPr>
      </p:pic>
      <p:pic>
        <p:nvPicPr>
          <p:cNvPr id="12" name="Shape 31">
            <a:extLst>
              <a:ext uri="{FF2B5EF4-FFF2-40B4-BE49-F238E27FC236}">
                <a16:creationId xmlns:a16="http://schemas.microsoft.com/office/drawing/2014/main" id="{A2E096B7-3B4F-355B-58E5-41784AC8BE29}"/>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Блок-схема: процесс 1"/>
          <p:cNvSpPr/>
          <p:nvPr/>
        </p:nvSpPr>
        <p:spPr>
          <a:xfrm>
            <a:off x="1457522" y="2503503"/>
            <a:ext cx="45719" cy="1278384"/>
          </a:xfrm>
          <a:prstGeom prst="flowChartProcess">
            <a:avLst/>
          </a:prstGeom>
          <a:solidFill>
            <a:srgbClr val="D84400"/>
          </a:solidFill>
          <a:ln>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0000"/>
              </a:solidFill>
            </a:endParaRPr>
          </a:p>
        </p:txBody>
      </p:sp>
      <p:pic>
        <p:nvPicPr>
          <p:cNvPr id="3" name="Рисунок 2"/>
          <p:cNvPicPr>
            <a:picLocks noChangeAspect="1"/>
          </p:cNvPicPr>
          <p:nvPr/>
        </p:nvPicPr>
        <p:blipFill>
          <a:blip r:embed="rId6"/>
          <a:stretch>
            <a:fillRect/>
          </a:stretch>
        </p:blipFill>
        <p:spPr>
          <a:xfrm>
            <a:off x="1078938" y="3984454"/>
            <a:ext cx="857370" cy="1247949"/>
          </a:xfrm>
          <a:prstGeom prst="rect">
            <a:avLst/>
          </a:prstGeom>
        </p:spPr>
      </p:pic>
    </p:spTree>
    <p:extLst>
      <p:ext uri="{BB962C8B-B14F-4D97-AF65-F5344CB8AC3E}">
        <p14:creationId xmlns:p14="http://schemas.microsoft.com/office/powerpoint/2010/main" val="3898447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Areas of growth</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3245059600"/>
              </p:ext>
            </p:extLst>
          </p:nvPr>
        </p:nvGraphicFramePr>
        <p:xfrm>
          <a:off x="581025" y="1614488"/>
          <a:ext cx="10890250" cy="2376000"/>
        </p:xfrm>
        <a:graphic>
          <a:graphicData uri="http://schemas.openxmlformats.org/drawingml/2006/table">
            <a:tbl>
              <a:tblPr firstRow="1" bandRow="1">
                <a:tableStyleId>{5C22544A-7EE6-4342-B048-85BDC9FD1C3A}</a:tableStyleId>
              </a:tblPr>
              <a:tblGrid>
                <a:gridCol w="2178050">
                  <a:extLst>
                    <a:ext uri="{9D8B030D-6E8A-4147-A177-3AD203B41FA5}">
                      <a16:colId xmlns:a16="http://schemas.microsoft.com/office/drawing/2014/main" val="1457000769"/>
                    </a:ext>
                  </a:extLst>
                </a:gridCol>
                <a:gridCol w="2178050">
                  <a:extLst>
                    <a:ext uri="{9D8B030D-6E8A-4147-A177-3AD203B41FA5}">
                      <a16:colId xmlns:a16="http://schemas.microsoft.com/office/drawing/2014/main" val="1939741220"/>
                    </a:ext>
                  </a:extLst>
                </a:gridCol>
                <a:gridCol w="2178050">
                  <a:extLst>
                    <a:ext uri="{9D8B030D-6E8A-4147-A177-3AD203B41FA5}">
                      <a16:colId xmlns:a16="http://schemas.microsoft.com/office/drawing/2014/main" val="1728182267"/>
                    </a:ext>
                  </a:extLst>
                </a:gridCol>
                <a:gridCol w="2178050">
                  <a:extLst>
                    <a:ext uri="{9D8B030D-6E8A-4147-A177-3AD203B41FA5}">
                      <a16:colId xmlns:a16="http://schemas.microsoft.com/office/drawing/2014/main" val="3091143212"/>
                    </a:ext>
                  </a:extLst>
                </a:gridCol>
                <a:gridCol w="2178050">
                  <a:extLst>
                    <a:ext uri="{9D8B030D-6E8A-4147-A177-3AD203B41FA5}">
                      <a16:colId xmlns:a16="http://schemas.microsoft.com/office/drawing/2014/main" val="440248734"/>
                    </a:ext>
                  </a:extLst>
                </a:gridCol>
              </a:tblGrid>
              <a:tr h="475200">
                <a:tc>
                  <a:txBody>
                    <a:bodyPr/>
                    <a:lstStyle/>
                    <a:p>
                      <a:pPr algn="ctr"/>
                      <a:r>
                        <a:rPr lang="en-US" sz="1800" b="0" kern="1200" dirty="0">
                          <a:solidFill>
                            <a:schemeClr val="lt1"/>
                          </a:solidFill>
                          <a:latin typeface="+mn-lt"/>
                          <a:ea typeface="+mn-ea"/>
                          <a:cs typeface="+mn-cs"/>
                        </a:rPr>
                        <a:t>Time period</a:t>
                      </a: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p>
                      <a:pPr algn="ctr"/>
                      <a:r>
                        <a:rPr lang="en-US" b="0" dirty="0">
                          <a:latin typeface="+mn-lt"/>
                        </a:rPr>
                        <a:t>B2B</a:t>
                      </a:r>
                      <a:endParaRPr lang="en-US"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p>
                      <a:pPr algn="ctr"/>
                      <a:r>
                        <a:rPr lang="en-US" b="0" dirty="0">
                          <a:latin typeface="+mn-lt"/>
                        </a:rPr>
                        <a:t>Supply chain</a:t>
                      </a:r>
                      <a:endParaRPr lang="en-US"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p>
                      <a:pPr algn="ctr"/>
                      <a:r>
                        <a:rPr lang="en-US" b="0" dirty="0">
                          <a:latin typeface="+mn-lt"/>
                        </a:rPr>
                        <a:t>ROI</a:t>
                      </a:r>
                      <a:endParaRPr lang="en-US"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p>
                      <a:pPr algn="ctr"/>
                      <a:r>
                        <a:rPr lang="en-US" b="0" dirty="0">
                          <a:latin typeface="+mn-lt"/>
                        </a:rPr>
                        <a:t>E-commerce</a:t>
                      </a:r>
                      <a:endParaRPr lang="en-US"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extLst>
                  <a:ext uri="{0D108BD9-81ED-4DB2-BD59-A6C34878D82A}">
                    <a16:rowId xmlns:a16="http://schemas.microsoft.com/office/drawing/2014/main" val="704343578"/>
                  </a:ext>
                </a:extLst>
              </a:tr>
              <a:tr h="475200">
                <a:tc>
                  <a:txBody>
                    <a:bodyPr/>
                    <a:lstStyle/>
                    <a:p>
                      <a:pPr algn="ctr"/>
                      <a:r>
                        <a:rPr lang="en-US" b="0" dirty="0">
                          <a:solidFill>
                            <a:schemeClr val="bg1"/>
                          </a:solidFill>
                          <a:latin typeface="+mn-lt"/>
                        </a:rPr>
                        <a:t>Q1</a:t>
                      </a:r>
                      <a:endParaRPr lang="en-US" b="0" i="0" dirty="0">
                        <a:solidFill>
                          <a:schemeClr val="bg1"/>
                        </a:solidFill>
                        <a:latin typeface="+mn-lt"/>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4.5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2.3</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1.7</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5.0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extLst>
                  <a:ext uri="{0D108BD9-81ED-4DB2-BD59-A6C34878D82A}">
                    <a16:rowId xmlns:a16="http://schemas.microsoft.com/office/drawing/2014/main" val="322234691"/>
                  </a:ext>
                </a:extLst>
              </a:tr>
              <a:tr h="475200">
                <a:tc>
                  <a:txBody>
                    <a:bodyPr/>
                    <a:lstStyle/>
                    <a:p>
                      <a:pPr algn="ctr"/>
                      <a:r>
                        <a:rPr lang="en-US" b="0" dirty="0">
                          <a:solidFill>
                            <a:schemeClr val="bg1"/>
                          </a:solidFill>
                          <a:latin typeface="+mn-lt"/>
                        </a:rPr>
                        <a:t>Q2</a:t>
                      </a:r>
                      <a:endParaRPr lang="en-US"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extLst>
                  <a:ext uri="{0D108BD9-81ED-4DB2-BD59-A6C34878D82A}">
                    <a16:rowId xmlns:a16="http://schemas.microsoft.com/office/drawing/2014/main" val="3315783827"/>
                  </a:ext>
                </a:extLst>
              </a:tr>
              <a:tr h="475200">
                <a:tc>
                  <a:txBody>
                    <a:bodyPr/>
                    <a:lstStyle/>
                    <a:p>
                      <a:pPr algn="ctr"/>
                      <a:r>
                        <a:rPr lang="en-US" b="0" dirty="0">
                          <a:solidFill>
                            <a:schemeClr val="bg1"/>
                          </a:solidFill>
                          <a:latin typeface="+mn-lt"/>
                        </a:rPr>
                        <a:t>Q3</a:t>
                      </a:r>
                      <a:endParaRPr lang="en-US"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extLst>
                  <a:ext uri="{0D108BD9-81ED-4DB2-BD59-A6C34878D82A}">
                    <a16:rowId xmlns:a16="http://schemas.microsoft.com/office/drawing/2014/main" val="707436735"/>
                  </a:ext>
                </a:extLst>
              </a:tr>
              <a:tr h="475200">
                <a:tc>
                  <a:txBody>
                    <a:bodyPr/>
                    <a:lstStyle/>
                    <a:p>
                      <a:pPr algn="ctr"/>
                      <a:r>
                        <a:rPr lang="en-US" b="0" dirty="0">
                          <a:solidFill>
                            <a:schemeClr val="bg1"/>
                          </a:solidFill>
                          <a:latin typeface="+mn-lt"/>
                        </a:rPr>
                        <a:t>Q4</a:t>
                      </a:r>
                      <a:endParaRPr lang="en-US"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extLst>
                  <a:ext uri="{0D108BD9-81ED-4DB2-BD59-A6C34878D82A}">
                    <a16:rowId xmlns:a16="http://schemas.microsoft.com/office/drawing/2014/main" val="2008827937"/>
                  </a:ext>
                </a:extLst>
              </a:tr>
            </a:tbl>
          </a:graphicData>
        </a:graphic>
      </p:graphicFrame>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Presentation Title</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24602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“Business opportunities are like buses. There’s always another one coming.”</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2955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p:txBody>
          <a:bodyPr/>
          <a:lstStyle/>
          <a:p>
            <a:r>
              <a:rPr lang="en-US" dirty="0"/>
              <a:t>Meet our extended team</a:t>
            </a:r>
            <a:br>
              <a:rPr lang="en-US" dirty="0"/>
            </a:br>
            <a:endParaRPr lang="en-US" dirty="0"/>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p:txBody>
          <a:bodyPr/>
          <a:lstStyle/>
          <a:p>
            <a:r>
              <a:rPr lang="en-US" dirty="0"/>
              <a:t>Presentation Title</a:t>
            </a:r>
          </a:p>
        </p:txBody>
      </p:sp>
      <p:pic>
        <p:nvPicPr>
          <p:cNvPr id="111" name="Picture Placeholder 110" descr="Team member head shot">
            <a:extLst>
              <a:ext uri="{FF2B5EF4-FFF2-40B4-BE49-F238E27FC236}">
                <a16:creationId xmlns:a16="http://schemas.microsoft.com/office/drawing/2014/main" id="{04625439-B7AD-2BC9-2A2B-DADABE1A1397}"/>
              </a:ext>
            </a:extLst>
          </p:cNvPr>
          <p:cNvPicPr>
            <a:picLocks noGrp="1" noChangeAspect="1"/>
          </p:cNvPicPr>
          <p:nvPr>
            <p:ph type="pic" sz="quarter" idx="48"/>
          </p:nvPr>
        </p:nvPicPr>
        <p:blipFill>
          <a:blip r:embed="rId3"/>
          <a:srcRect l="31" r="31"/>
          <a:stretch>
            <a:fillRect/>
          </a:stretch>
        </p:blipFill>
        <p:spPr>
          <a:xfrm>
            <a:off x="4235072" y="436455"/>
            <a:ext cx="1173264" cy="1357920"/>
          </a:xfrm>
        </p:spPr>
      </p:pic>
      <p:pic>
        <p:nvPicPr>
          <p:cNvPr id="117" name="Picture Placeholder 116" descr="Team member head shot">
            <a:extLst>
              <a:ext uri="{FF2B5EF4-FFF2-40B4-BE49-F238E27FC236}">
                <a16:creationId xmlns:a16="http://schemas.microsoft.com/office/drawing/2014/main" id="{17DCB394-2DB2-0945-063C-4AA5C232B022}"/>
              </a:ext>
            </a:extLst>
          </p:cNvPr>
          <p:cNvPicPr>
            <a:picLocks noGrp="1" noChangeAspect="1"/>
          </p:cNvPicPr>
          <p:nvPr>
            <p:ph type="pic" sz="quarter" idx="69"/>
          </p:nvPr>
        </p:nvPicPr>
        <p:blipFill>
          <a:blip r:embed="rId4"/>
          <a:srcRect t="193" b="193"/>
          <a:stretch>
            <a:fillRect/>
          </a:stretch>
        </p:blipFill>
        <p:spPr>
          <a:xfrm>
            <a:off x="4235072" y="2004222"/>
            <a:ext cx="1173264" cy="1357920"/>
          </a:xfrm>
        </p:spPr>
      </p:pic>
      <p:pic>
        <p:nvPicPr>
          <p:cNvPr id="121" name="Picture Placeholder 120" descr="Team member head shot">
            <a:extLst>
              <a:ext uri="{FF2B5EF4-FFF2-40B4-BE49-F238E27FC236}">
                <a16:creationId xmlns:a16="http://schemas.microsoft.com/office/drawing/2014/main" id="{4568A05E-568F-7101-D7A6-0C522498DB2B}"/>
              </a:ext>
            </a:extLst>
          </p:cNvPr>
          <p:cNvPicPr>
            <a:picLocks noGrp="1" noChangeAspect="1"/>
          </p:cNvPicPr>
          <p:nvPr>
            <p:ph type="pic" sz="quarter" idx="70"/>
          </p:nvPr>
        </p:nvPicPr>
        <p:blipFill>
          <a:blip r:embed="rId5"/>
          <a:srcRect t="193" b="193"/>
          <a:stretch>
            <a:fillRect/>
          </a:stretch>
        </p:blipFill>
        <p:spPr>
          <a:xfrm>
            <a:off x="4235072" y="3571991"/>
            <a:ext cx="1173264" cy="1357920"/>
          </a:xfrm>
        </p:spPr>
      </p:pic>
      <p:pic>
        <p:nvPicPr>
          <p:cNvPr id="124" name="Picture Placeholder 123" descr="Team member head shot">
            <a:extLst>
              <a:ext uri="{FF2B5EF4-FFF2-40B4-BE49-F238E27FC236}">
                <a16:creationId xmlns:a16="http://schemas.microsoft.com/office/drawing/2014/main" id="{99B69C8C-61F7-EF1C-0DBE-5B067A632CF0}"/>
              </a:ext>
            </a:extLst>
          </p:cNvPr>
          <p:cNvPicPr>
            <a:picLocks noGrp="1" noChangeAspect="1"/>
          </p:cNvPicPr>
          <p:nvPr>
            <p:ph type="pic" sz="quarter" idx="71"/>
          </p:nvPr>
        </p:nvPicPr>
        <p:blipFill>
          <a:blip r:embed="rId6"/>
          <a:srcRect t="135" b="135"/>
          <a:stretch>
            <a:fillRect/>
          </a:stretch>
        </p:blipFill>
        <p:spPr>
          <a:xfrm>
            <a:off x="4235072" y="5153614"/>
            <a:ext cx="1173264" cy="1357920"/>
          </a:xfrm>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dirty="0"/>
              <a:t>Takuma Hayashi</a:t>
            </a:r>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a:lstStyle/>
          <a:p>
            <a:r>
              <a:rPr lang="en-US" dirty="0"/>
              <a:t>President</a:t>
            </a:r>
          </a:p>
          <a:p>
            <a:endParaRPr lang="en-US" dirty="0"/>
          </a:p>
          <a:p>
            <a:endParaRPr lang="en-US" dirty="0"/>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dirty="0" err="1"/>
              <a:t>Mirjam</a:t>
            </a:r>
            <a:r>
              <a:rPr lang="en-US" altLang="zh-CN" dirty="0"/>
              <a:t> Nilsson</a:t>
            </a:r>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a:lstStyle/>
          <a:p>
            <a:r>
              <a:rPr lang="en-US" altLang="zh-CN" dirty="0"/>
              <a:t>Chief Executive Officer</a:t>
            </a:r>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dirty="0"/>
              <a:t>Flora Berggren</a:t>
            </a:r>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a:lstStyle/>
          <a:p>
            <a:r>
              <a:rPr lang="en-US" altLang="zh-CN" dirty="0"/>
              <a:t>Chief Operations Officer</a:t>
            </a:r>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dirty="0"/>
              <a:t>Rajesh Santoshi</a:t>
            </a:r>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a:lstStyle/>
          <a:p>
            <a:r>
              <a:rPr lang="en-US" altLang="zh-CN" dirty="0"/>
              <a:t>VP Marketing</a:t>
            </a:r>
          </a:p>
          <a:p>
            <a:endParaRPr lang="en-US" altLang="zh-CN" dirty="0"/>
          </a:p>
        </p:txBody>
      </p:sp>
      <p:pic>
        <p:nvPicPr>
          <p:cNvPr id="105" name="Picture Placeholder 104" descr="Team member head shot">
            <a:extLst>
              <a:ext uri="{FF2B5EF4-FFF2-40B4-BE49-F238E27FC236}">
                <a16:creationId xmlns:a16="http://schemas.microsoft.com/office/drawing/2014/main" id="{57158F0D-ABAB-F883-0EB2-0F2E0CFCD3E1}"/>
              </a:ext>
            </a:extLst>
          </p:cNvPr>
          <p:cNvPicPr>
            <a:picLocks noGrp="1" noChangeAspect="1"/>
          </p:cNvPicPr>
          <p:nvPr>
            <p:ph type="pic" sz="quarter" idx="72"/>
          </p:nvPr>
        </p:nvPicPr>
        <p:blipFill>
          <a:blip r:embed="rId7"/>
          <a:srcRect l="290" r="290"/>
          <a:stretch>
            <a:fillRect/>
          </a:stretch>
        </p:blipFill>
        <p:spPr/>
      </p:pic>
      <p:pic>
        <p:nvPicPr>
          <p:cNvPr id="100" name="Picture Placeholder 99" descr="Team member head shot">
            <a:extLst>
              <a:ext uri="{FF2B5EF4-FFF2-40B4-BE49-F238E27FC236}">
                <a16:creationId xmlns:a16="http://schemas.microsoft.com/office/drawing/2014/main" id="{37FE76F6-4FBA-F449-AE44-D65A490DB65E}"/>
              </a:ext>
            </a:extLst>
          </p:cNvPr>
          <p:cNvPicPr>
            <a:picLocks noGrp="1" noChangeAspect="1"/>
          </p:cNvPicPr>
          <p:nvPr>
            <p:ph type="pic" sz="quarter" idx="73"/>
          </p:nvPr>
        </p:nvPicPr>
        <p:blipFill>
          <a:blip r:embed="rId8"/>
          <a:srcRect l="66" r="66"/>
          <a:stretch>
            <a:fillRect/>
          </a:stretch>
        </p:blipFill>
        <p:spPr/>
      </p:pic>
      <p:pic>
        <p:nvPicPr>
          <p:cNvPr id="95" name="Picture Placeholder 94" descr="Team member head shot">
            <a:extLst>
              <a:ext uri="{FF2B5EF4-FFF2-40B4-BE49-F238E27FC236}">
                <a16:creationId xmlns:a16="http://schemas.microsoft.com/office/drawing/2014/main" id="{3D93F4F3-0B04-F25C-A1AD-C630AB4ACC69}"/>
              </a:ext>
            </a:extLst>
          </p:cNvPr>
          <p:cNvPicPr>
            <a:picLocks noGrp="1" noChangeAspect="1"/>
          </p:cNvPicPr>
          <p:nvPr>
            <p:ph type="pic" sz="quarter" idx="74"/>
          </p:nvPr>
        </p:nvPicPr>
        <p:blipFill>
          <a:blip r:embed="rId9"/>
          <a:srcRect l="66" r="66"/>
          <a:stretch>
            <a:fillRect/>
          </a:stretch>
        </p:blipFill>
        <p:spPr/>
      </p:pic>
      <p:pic>
        <p:nvPicPr>
          <p:cNvPr id="91" name="Picture Placeholder 90" descr="Team member head shot">
            <a:extLst>
              <a:ext uri="{FF2B5EF4-FFF2-40B4-BE49-F238E27FC236}">
                <a16:creationId xmlns:a16="http://schemas.microsoft.com/office/drawing/2014/main" id="{5EC983C0-CBA5-F57C-BEFF-513C6820D1B5}"/>
              </a:ext>
            </a:extLst>
          </p:cNvPr>
          <p:cNvPicPr>
            <a:picLocks noGrp="1" noChangeAspect="1"/>
          </p:cNvPicPr>
          <p:nvPr>
            <p:ph type="pic" sz="quarter" idx="75"/>
          </p:nvPr>
        </p:nvPicPr>
        <p:blipFill>
          <a:blip r:embed="rId10"/>
          <a:srcRect l="124" r="124"/>
          <a:stretch>
            <a:fillRect/>
          </a:stretch>
        </p:blipFill>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dirty="0"/>
              <a:t>Graham Barne</a:t>
            </a:r>
            <a:r>
              <a:rPr lang="en-US" altLang="zh-CN" dirty="0"/>
              <a:t>s</a:t>
            </a:r>
            <a:endParaRPr lang="en-US" dirty="0"/>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a:lstStyle/>
          <a:p>
            <a:r>
              <a:rPr lang="en-US" dirty="0"/>
              <a:t>VP Product</a:t>
            </a:r>
          </a:p>
          <a:p>
            <a:endParaRPr lang="en-US" dirty="0"/>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p:txBody>
          <a:bodyPr/>
          <a:lstStyle/>
          <a:p>
            <a:r>
              <a:rPr lang="en-US" altLang="zh-CN" dirty="0"/>
              <a:t>Rowan Murphy</a:t>
            </a:r>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p:txBody>
          <a:bodyPr/>
          <a:lstStyle/>
          <a:p>
            <a:r>
              <a:rPr lang="en-US" altLang="zh-CN" dirty="0"/>
              <a:t>SEO Strategist</a:t>
            </a:r>
          </a:p>
          <a:p>
            <a:endParaRPr lang="en-US" altLang="zh-CN" dirty="0"/>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p:txBody>
          <a:bodyPr/>
          <a:lstStyle/>
          <a:p>
            <a:r>
              <a:rPr lang="en-US" altLang="zh-CN" dirty="0"/>
              <a:t>Elizabeth Moore</a:t>
            </a:r>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a:lstStyle/>
          <a:p>
            <a:r>
              <a:rPr lang="en-US" altLang="zh-CN" dirty="0"/>
              <a:t>Product Designer</a:t>
            </a:r>
          </a:p>
          <a:p>
            <a:endParaRPr lang="en-US" altLang="zh-CN" dirty="0"/>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dirty="0"/>
              <a:t>Robin Kline</a:t>
            </a:r>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a:lstStyle/>
          <a:p>
            <a:r>
              <a:rPr lang="en-US" altLang="zh-CN" dirty="0"/>
              <a:t>Content Developer</a:t>
            </a:r>
          </a:p>
          <a:p>
            <a:endParaRPr lang="en-US" altLang="zh-CN"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5710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launch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Planning</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Synergize scalable</a:t>
            </a:r>
          </a:p>
          <a:p>
            <a:pPr lvl="0"/>
            <a:r>
              <a:rPr lang="en-US" dirty="0"/>
              <a:t>e-commerce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Marketing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Disseminate standardized metrics</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Design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Coordinate</a:t>
            </a:r>
          </a:p>
          <a:p>
            <a:pPr lvl="0"/>
            <a:r>
              <a:rPr lang="en-US" dirty="0"/>
              <a:t>e-business applications</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Strategy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Foster holistically superior methodologies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Launch</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Deploy strategic networks with compelling</a:t>
            </a:r>
          </a:p>
          <a:p>
            <a:pPr lvl="0"/>
            <a:r>
              <a:rPr lang="en-US" dirty="0"/>
              <a:t>e-business needs</a:t>
            </a:r>
          </a:p>
          <a:p>
            <a:endParaRPr lang="en-US" dirty="0"/>
          </a:p>
        </p:txBody>
      </p:sp>
      <p:sp>
        <p:nvSpPr>
          <p:cNvPr id="4" name="Footer Placeholder 3">
            <a:extLst>
              <a:ext uri="{FF2B5EF4-FFF2-40B4-BE49-F238E27FC236}">
                <a16:creationId xmlns:a16="http://schemas.microsoft.com/office/drawing/2014/main" id="{CE70155C-EA7D-1AC6-6F40-25FF295F9BD4}"/>
              </a:ext>
            </a:extLst>
          </p:cNvPr>
          <p:cNvSpPr>
            <a:spLocks noGrp="1"/>
          </p:cNvSpPr>
          <p:nvPr>
            <p:ph type="ftr" sz="quarter" idx="54"/>
          </p:nvPr>
        </p:nvSpPr>
        <p:spPr/>
        <p:txBody>
          <a:bodyPr/>
          <a:lstStyle/>
          <a:p>
            <a:r>
              <a:rPr lang="en-US" dirty="0"/>
              <a:t>Presentation Title</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 xmlns:adec="http://schemas.microsoft.com/office/drawing/2017/decorative" val="1"/>
              </a:ext>
            </a:extLst>
          </p:cNvPr>
          <p:cNvSpPr/>
          <p:nvPr/>
        </p:nvSpPr>
        <p:spPr>
          <a:xfrm>
            <a:off x="836844" y="2066625"/>
            <a:ext cx="1866280"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2894769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10515600" cy="1205058"/>
          </a:xfrm>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Synergize scalable</a:t>
            </a:r>
          </a:p>
          <a:p>
            <a:r>
              <a:rPr lang="en-US" altLang="zh-CN" dirty="0"/>
              <a:t>e-commerce</a:t>
            </a:r>
          </a:p>
          <a:p>
            <a:endParaRPr lang="en-US" altLang="zh-CN"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dirty="0"/>
              <a:t>Coordinate e-business applications</a:t>
            </a:r>
          </a:p>
          <a:p>
            <a:endParaRPr lang="en-US" altLang="zh-CN"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en-US" altLang="zh-CN"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en-US" altLang="zh-CN" dirty="0"/>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dirty="0"/>
              <a:t>Presentation Title</a:t>
            </a: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54968" cy="587964"/>
          </a:xfrm>
        </p:spPr>
        <p:txBody>
          <a:bodyPr/>
          <a:lstStyle/>
          <a:p>
            <a:r>
              <a:rPr lang="en-US" dirty="0">
                <a:effectLst/>
              </a:rPr>
              <a:t>Cloud-based opportunities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Mirjam Nilsson</a:t>
            </a:r>
          </a:p>
          <a:p>
            <a:pPr lvl="0"/>
            <a:r>
              <a:rPr lang="en-US" dirty="0"/>
              <a:t>mirjam@contoso.com</a:t>
            </a:r>
          </a:p>
          <a:p>
            <a:pPr lvl="0"/>
            <a:r>
              <a:rPr lang="en-US" dirty="0"/>
              <a:t>www.contoso.com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483193"/>
            <a:ext cx="5117162" cy="2508055"/>
          </a:xfrm>
        </p:spPr>
        <p:txBody>
          <a:bodyPr/>
          <a:lstStyle/>
          <a:p>
            <a:r>
              <a:rPr lang="ru-RU" sz="3600" dirty="0" smtClean="0"/>
              <a:t>Обзор истории создания и эволюции </a:t>
            </a:r>
            <a:r>
              <a:rPr lang="ru-RU" sz="3600" dirty="0" err="1" smtClean="0"/>
              <a:t>Sublime</a:t>
            </a:r>
            <a:r>
              <a:rPr lang="ru-RU" sz="3600" dirty="0" smtClean="0"/>
              <a:t> </a:t>
            </a:r>
            <a:r>
              <a:rPr lang="ru-RU" sz="3600" dirty="0" err="1" smtClean="0"/>
              <a:t>Text</a:t>
            </a:r>
            <a:endParaRPr lang="ru-RU" sz="36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Presentation Title</a:t>
            </a:r>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extLst>
              <a:ext uri="{28A0092B-C50C-407E-A947-70E740481C1C}">
                <a14:useLocalDpi xmlns:a14="http://schemas.microsoft.com/office/drawing/2010/main" val="0"/>
              </a:ext>
            </a:extLst>
          </a:blip>
          <a:stretch>
            <a:fillRect/>
          </a:stretch>
        </p:blipFill>
        <p:spPr>
          <a:xfrm>
            <a:off x="5317724" y="1"/>
            <a:ext cx="6858000"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502665" y="707105"/>
            <a:ext cx="3749739" cy="2277580"/>
          </a:xfrm>
        </p:spPr>
        <p:txBody>
          <a:bodyPr/>
          <a:lstStyle/>
          <a:p>
            <a:r>
              <a:rPr lang="ru-RU" sz="3600" dirty="0"/>
              <a:t>Ключевые этапы развития</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ru-RU" dirty="0" smtClean="0"/>
              <a:t>Версия </a:t>
            </a:r>
            <a:r>
              <a:rPr lang="en-US" dirty="0" smtClean="0"/>
              <a:t>1.0</a:t>
            </a:r>
            <a:endParaRPr lang="en-US" dirty="0"/>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8" y="1469069"/>
            <a:ext cx="5162709" cy="661572"/>
          </a:xfrm>
        </p:spPr>
        <p:txBody>
          <a:bodyPr/>
          <a:lstStyle/>
          <a:p>
            <a:r>
              <a:rPr lang="ru-RU" dirty="0" smtClean="0"/>
              <a:t>Основана на базе </a:t>
            </a:r>
            <a:r>
              <a:rPr lang="en-US" dirty="0" smtClean="0"/>
              <a:t>Python </a:t>
            </a:r>
            <a:r>
              <a:rPr lang="ru-RU" dirty="0" smtClean="0"/>
              <a:t>и </a:t>
            </a:r>
            <a:r>
              <a:rPr lang="en-US" dirty="0" smtClean="0"/>
              <a:t>C++</a:t>
            </a:r>
            <a:endParaRPr lang="en-US" dirty="0"/>
          </a:p>
          <a:p>
            <a:r>
              <a:rPr lang="ru-RU" dirty="0" smtClean="0"/>
              <a:t>Добавление 7-ми самых главных возможностей</a:t>
            </a:r>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rcRect l="2661" r="2661"/>
          <a:stretch>
            <a:fillRect/>
          </a:stretch>
        </p:blipFill>
        <p:spPr>
          <a:xfrm>
            <a:off x="4695046" y="2274756"/>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41950" y="2153791"/>
            <a:ext cx="5162709" cy="420683"/>
          </a:xfrm>
        </p:spPr>
        <p:txBody>
          <a:bodyPr/>
          <a:lstStyle/>
          <a:p>
            <a:r>
              <a:rPr lang="ru-RU" dirty="0" smtClean="0"/>
              <a:t>Версия 2.0</a:t>
            </a:r>
            <a:endParaRPr lang="en-US" dirty="0"/>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41949" y="2588790"/>
            <a:ext cx="5162709" cy="1177789"/>
          </a:xfrm>
        </p:spPr>
        <p:txBody>
          <a:bodyPr/>
          <a:lstStyle/>
          <a:p>
            <a:r>
              <a:rPr lang="ru-RU" dirty="0" smtClean="0"/>
              <a:t>Доступен под </a:t>
            </a:r>
            <a:r>
              <a:rPr lang="en-US" dirty="0" smtClean="0"/>
              <a:t>OS X </a:t>
            </a:r>
            <a:r>
              <a:rPr lang="ru-RU" dirty="0" smtClean="0"/>
              <a:t>И </a:t>
            </a:r>
            <a:r>
              <a:rPr lang="en-US" dirty="0" smtClean="0"/>
              <a:t>Linux</a:t>
            </a:r>
          </a:p>
          <a:p>
            <a:r>
              <a:rPr lang="ru-RU" dirty="0" smtClean="0"/>
              <a:t>Улучшение функций</a:t>
            </a:r>
            <a:endParaRPr lang="en-US" dirty="0"/>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rcRect l="2528" r="2528"/>
          <a:stretch>
            <a:fillRect/>
          </a:stretch>
        </p:blipFill>
        <p:spPr>
          <a:xfrm>
            <a:off x="4695046" y="3419046"/>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252584" y="3300478"/>
            <a:ext cx="5162709" cy="421399"/>
          </a:xfrm>
        </p:spPr>
        <p:txBody>
          <a:bodyPr/>
          <a:lstStyle/>
          <a:p>
            <a:r>
              <a:rPr lang="ru-RU" dirty="0" smtClean="0"/>
              <a:t>Версия 3.0</a:t>
            </a:r>
            <a:endParaRPr lang="en-US" dirty="0"/>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252585" y="3744927"/>
            <a:ext cx="5162709" cy="688638"/>
          </a:xfrm>
        </p:spPr>
        <p:txBody>
          <a:bodyPr/>
          <a:lstStyle/>
          <a:p>
            <a:r>
              <a:rPr lang="ru-RU" dirty="0" smtClean="0"/>
              <a:t>Высокая скорость работы</a:t>
            </a:r>
          </a:p>
          <a:p>
            <a:r>
              <a:rPr lang="en-US" dirty="0" smtClean="0"/>
              <a:t>Dev-</a:t>
            </a:r>
            <a:r>
              <a:rPr lang="ru-RU" dirty="0"/>
              <a:t>версия для авторизованных пользователей</a:t>
            </a:r>
          </a:p>
          <a:p>
            <a:endParaRPr lang="en-US" dirty="0"/>
          </a:p>
          <a:p>
            <a:endParaRPr lang="ru-RU" dirty="0" smtClean="0"/>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pic>
        <p:nvPicPr>
          <p:cNvPr id="16" name="Picture Placeholder 195" descr="Link with solid fill">
            <a:extLst>
              <a:ext uri="{FF2B5EF4-FFF2-40B4-BE49-F238E27FC236}">
                <a16:creationId xmlns:a16="http://schemas.microsoft.com/office/drawing/2014/main" id="{B21D7164-3991-2960-0F80-CB302359CD8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rcRect l="2528" r="2528"/>
          <a:stretch>
            <a:fillRect/>
          </a:stretch>
        </p:blipFill>
        <p:spPr>
          <a:xfrm>
            <a:off x="4695045" y="4552133"/>
            <a:ext cx="536270" cy="565882"/>
          </a:xfrm>
          <a:prstGeom prst="rect">
            <a:avLst/>
          </a:prstGeom>
        </p:spPr>
      </p:pic>
      <p:sp>
        <p:nvSpPr>
          <p:cNvPr id="17" name="Text Placeholder 11">
            <a:extLst>
              <a:ext uri="{FF2B5EF4-FFF2-40B4-BE49-F238E27FC236}">
                <a16:creationId xmlns:a16="http://schemas.microsoft.com/office/drawing/2014/main" id="{D3E02E0C-26E8-8160-D35F-2398015C051B}"/>
              </a:ext>
            </a:extLst>
          </p:cNvPr>
          <p:cNvSpPr txBox="1">
            <a:spLocks/>
          </p:cNvSpPr>
          <p:nvPr/>
        </p:nvSpPr>
        <p:spPr>
          <a:xfrm>
            <a:off x="5252583" y="4433565"/>
            <a:ext cx="5162709" cy="421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smtClean="0"/>
              <a:t>Версия </a:t>
            </a:r>
            <a:r>
              <a:rPr lang="en-US" dirty="0" smtClean="0"/>
              <a:t>4</a:t>
            </a:r>
            <a:r>
              <a:rPr lang="ru-RU" dirty="0" smtClean="0"/>
              <a:t>.0</a:t>
            </a:r>
            <a:endParaRPr lang="en-US" dirty="0"/>
          </a:p>
        </p:txBody>
      </p:sp>
      <p:sp>
        <p:nvSpPr>
          <p:cNvPr id="18" name="Text Placeholder 13">
            <a:extLst>
              <a:ext uri="{FF2B5EF4-FFF2-40B4-BE49-F238E27FC236}">
                <a16:creationId xmlns:a16="http://schemas.microsoft.com/office/drawing/2014/main" id="{C78180D0-1AB6-8416-0EB1-10648E1A6050}"/>
              </a:ext>
            </a:extLst>
          </p:cNvPr>
          <p:cNvSpPr txBox="1">
            <a:spLocks/>
          </p:cNvSpPr>
          <p:nvPr/>
        </p:nvSpPr>
        <p:spPr>
          <a:xfrm>
            <a:off x="5252584" y="4878014"/>
            <a:ext cx="5162709" cy="68863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Высокая скорость </a:t>
            </a:r>
            <a:r>
              <a:rPr lang="ru-RU" dirty="0" smtClean="0"/>
              <a:t>работы</a:t>
            </a:r>
          </a:p>
          <a:p>
            <a:r>
              <a:rPr lang="ru-RU" dirty="0" smtClean="0"/>
              <a:t>Добавление возможностей</a:t>
            </a:r>
            <a:endParaRPr lang="ru-RU" dirty="0"/>
          </a:p>
        </p:txBody>
      </p:sp>
    </p:spTree>
    <p:extLst>
      <p:ext uri="{BB962C8B-B14F-4D97-AF65-F5344CB8AC3E}">
        <p14:creationId xmlns:p14="http://schemas.microsoft.com/office/powerpoint/2010/main" val="2519727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ru-RU" dirty="0"/>
              <a:t>Изменения в структуре</a:t>
            </a:r>
            <a:br>
              <a:rPr lang="ru-RU" dirty="0"/>
            </a:b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ru-RU" dirty="0" smtClean="0"/>
              <a:t>Плагины</a:t>
            </a:r>
            <a:endParaRPr lang="en-US" dirty="0"/>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ru-RU" dirty="0" smtClean="0"/>
              <a:t>Языки Программирования</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ru-RU" dirty="0" smtClean="0"/>
              <a:t>Темы оформления</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ru-RU" dirty="0" smtClean="0"/>
              <a:t>многофункциональность</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ru-RU" dirty="0" smtClean="0"/>
              <a:t>Настройки</a:t>
            </a:r>
            <a:endParaRPr lang="en-US" dirty="0"/>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775535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ru-RU" dirty="0" smtClean="0"/>
              <a:t>Поддерживаемые языки программирования</a:t>
            </a:r>
            <a:endParaRPr lang="en-US" dirty="0"/>
          </a:p>
        </p:txBody>
      </p:sp>
      <p:pic>
        <p:nvPicPr>
          <p:cNvPr id="55" name="Picture Placeholder 54">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a:extLst>
              <a:ext uri="{28A0092B-C50C-407E-A947-70E740481C1C}">
                <a14:useLocalDpi xmlns:a14="http://schemas.microsoft.com/office/drawing/2010/main" val="0"/>
              </a:ext>
            </a:extLst>
          </a:blip>
          <a:stretch>
            <a:fillRect/>
          </a:stretch>
        </p:blipFill>
        <p:spPr>
          <a:xfrm>
            <a:off x="694629" y="2657983"/>
            <a:ext cx="3136786" cy="2091190"/>
          </a:xfrm>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1214003" y="5111490"/>
            <a:ext cx="2098039" cy="506399"/>
          </a:xfrm>
        </p:spPr>
        <p:txBody>
          <a:bodyPr/>
          <a:lstStyle/>
          <a:p>
            <a:r>
              <a:rPr lang="en-US" dirty="0" smtClean="0"/>
              <a:t>JavaScript</a:t>
            </a:r>
            <a:endParaRPr lang="en-US" dirty="0"/>
          </a:p>
        </p:txBody>
      </p:sp>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a:extLst>
              <a:ext uri="{28A0092B-C50C-407E-A947-70E740481C1C}">
                <a14:useLocalDpi xmlns:a14="http://schemas.microsoft.com/office/drawing/2010/main" val="0"/>
              </a:ext>
            </a:extLst>
          </a:blip>
          <a:stretch>
            <a:fillRect/>
          </a:stretch>
        </p:blipFill>
        <p:spPr>
          <a:xfrm>
            <a:off x="3204839" y="1960322"/>
            <a:ext cx="3131114" cy="2630268"/>
          </a:xfrm>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3720440" y="4393033"/>
            <a:ext cx="2098039" cy="506399"/>
          </a:xfrm>
        </p:spPr>
        <p:txBody>
          <a:bodyPr/>
          <a:lstStyle/>
          <a:p>
            <a:r>
              <a:rPr lang="en-US" dirty="0" smtClean="0"/>
              <a:t>Python</a:t>
            </a:r>
            <a:endParaRPr lang="en-US" dirty="0"/>
          </a:p>
        </p:txBody>
      </p:sp>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a:extLst>
              <a:ext uri="{28A0092B-C50C-407E-A947-70E740481C1C}">
                <a14:useLocalDpi xmlns:a14="http://schemas.microsoft.com/office/drawing/2010/main" val="0"/>
              </a:ext>
            </a:extLst>
          </a:blip>
          <a:stretch>
            <a:fillRect/>
          </a:stretch>
        </p:blipFill>
        <p:spPr>
          <a:xfrm>
            <a:off x="5104347" y="2266245"/>
            <a:ext cx="4257417" cy="2874666"/>
          </a:xfrm>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a:xfrm>
            <a:off x="6218710" y="5111490"/>
            <a:ext cx="2098039" cy="506399"/>
          </a:xfrm>
        </p:spPr>
        <p:txBody>
          <a:bodyPr/>
          <a:lstStyle/>
          <a:p>
            <a:r>
              <a:rPr lang="en-US" dirty="0" smtClean="0"/>
              <a:t>C++</a:t>
            </a:r>
            <a:endParaRPr lang="en-US" dirty="0"/>
          </a:p>
        </p:txBody>
      </p:sp>
      <p:pic>
        <p:nvPicPr>
          <p:cNvPr id="46" name="Picture Placeholder 45">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tretch>
            <a:fillRect/>
          </a:stretch>
        </p:blipFill>
        <p:spPr>
          <a:xfrm>
            <a:off x="7379978" y="2123266"/>
            <a:ext cx="4608761" cy="2304380"/>
          </a:xfrm>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a:xfrm>
            <a:off x="8635340" y="4393033"/>
            <a:ext cx="2098039" cy="506399"/>
          </a:xfrm>
        </p:spPr>
        <p:txBody>
          <a:bodyPr/>
          <a:lstStyle/>
          <a:p>
            <a:r>
              <a:rPr lang="en-US" dirty="0" smtClean="0"/>
              <a:t>JAVA</a:t>
            </a:r>
            <a:endParaRPr lang="en-US" dirty="0"/>
          </a:p>
        </p:txBody>
      </p:sp>
      <p:sp>
        <p:nvSpPr>
          <p:cNvPr id="6" name="Footer Placeholder 5">
            <a:extLst>
              <a:ext uri="{FF2B5EF4-FFF2-40B4-BE49-F238E27FC236}">
                <a16:creationId xmlns:a16="http://schemas.microsoft.com/office/drawing/2014/main" id="{CFCEC6B0-3600-28A0-E10B-B1F4C99B1E33}"/>
              </a:ext>
            </a:extLst>
          </p:cNvPr>
          <p:cNvSpPr>
            <a:spLocks noGrp="1"/>
          </p:cNvSpPr>
          <p:nvPr>
            <p:ph type="ftr" sz="quarter" idx="58"/>
          </p:nvPr>
        </p:nvSpPr>
        <p:spPr/>
        <p:txBody>
          <a:bodyPr/>
          <a:lstStyle/>
          <a:p>
            <a:r>
              <a:rPr lang="en-US" dirty="0"/>
              <a:t>Presentation Title</a:t>
            </a:r>
          </a:p>
        </p:txBody>
      </p:sp>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107888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4960" y="676122"/>
            <a:ext cx="4634143" cy="2508055"/>
          </a:xfrm>
        </p:spPr>
        <p:txBody>
          <a:bodyPr/>
          <a:lstStyle/>
          <a:p>
            <a:r>
              <a:rPr lang="ru-RU" sz="3600" dirty="0"/>
              <a:t>Анализ пользовательского интерфейса и его эргономики</a:t>
            </a: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Presentation Title</a:t>
            </a: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
        <p:nvSpPr>
          <p:cNvPr id="6" name="Freeform: Shape 5">
            <a:extLst>
              <a:ext uri="{FF2B5EF4-FFF2-40B4-BE49-F238E27FC236}">
                <a16:creationId xmlns:a16="http://schemas.microsoft.com/office/drawing/2014/main" id="{D91FB993-29E1-3DBD-8335-7970016F8DE7}"/>
              </a:ext>
              <a:ext uri="{C183D7F6-B498-43B3-948B-1728B52AA6E4}">
                <adec:decorative xmlns="" xmlns:adec="http://schemas.microsoft.com/office/drawing/2017/decorative" val="1"/>
              </a:ext>
            </a:extLst>
          </p:cNvPr>
          <p:cNvSpPr/>
          <p:nvPr/>
        </p:nvSpPr>
        <p:spPr>
          <a:xfrm>
            <a:off x="5543609" y="1686887"/>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pic>
        <p:nvPicPr>
          <p:cNvPr id="1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042" t="3073" r="5828" b="9797"/>
          <a:stretch/>
        </p:blipFill>
        <p:spPr>
          <a:xfrm>
            <a:off x="3281553" y="3321590"/>
            <a:ext cx="2965331" cy="32726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1"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tretch>
            <a:fillRect/>
          </a:stretch>
        </p:blipFill>
        <p:spPr>
          <a:xfrm>
            <a:off x="7852865" y="122595"/>
            <a:ext cx="4105956" cy="4312345"/>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13" name="Freeform: Shape 5">
            <a:extLst>
              <a:ext uri="{FF2B5EF4-FFF2-40B4-BE49-F238E27FC236}">
                <a16:creationId xmlns:a16="http://schemas.microsoft.com/office/drawing/2014/main" id="{D91FB993-29E1-3DBD-8335-7970016F8DE7}"/>
              </a:ext>
              <a:ext uri="{C183D7F6-B498-43B3-948B-1728B52AA6E4}">
                <adec:decorative xmlns="" xmlns:adec="http://schemas.microsoft.com/office/drawing/2017/decorative" val="1"/>
              </a:ext>
            </a:extLst>
          </p:cNvPr>
          <p:cNvSpPr/>
          <p:nvPr/>
        </p:nvSpPr>
        <p:spPr>
          <a:xfrm>
            <a:off x="6722934" y="3696884"/>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3B5D81">
              <a:alpha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14" name="Freeform: Shape 5">
            <a:extLst>
              <a:ext uri="{FF2B5EF4-FFF2-40B4-BE49-F238E27FC236}">
                <a16:creationId xmlns:a16="http://schemas.microsoft.com/office/drawing/2014/main" id="{D91FB993-29E1-3DBD-8335-7970016F8DE7}"/>
              </a:ext>
              <a:ext uri="{C183D7F6-B498-43B3-948B-1728B52AA6E4}">
                <adec:decorative xmlns="" xmlns:adec="http://schemas.microsoft.com/office/drawing/2017/decorative" val="1"/>
              </a:ext>
            </a:extLst>
          </p:cNvPr>
          <p:cNvSpPr/>
          <p:nvPr/>
        </p:nvSpPr>
        <p:spPr>
          <a:xfrm>
            <a:off x="4990244" y="640741"/>
            <a:ext cx="998790" cy="11434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1033840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a:xfrm>
            <a:off x="838200" y="365125"/>
            <a:ext cx="10515600" cy="1108252"/>
          </a:xfrm>
        </p:spPr>
        <p:txBody>
          <a:bodyPr/>
          <a:lstStyle/>
          <a:p>
            <a:r>
              <a:rPr lang="ru-RU" dirty="0"/>
              <a:t>Настройка интерфейса</a:t>
            </a:r>
            <a:endParaRPr lang="en-US" dirty="0"/>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2918502" y="2757870"/>
            <a:ext cx="1607776" cy="866219"/>
          </a:xfrm>
        </p:spPr>
        <p:txBody>
          <a:bodyPr/>
          <a:lstStyle/>
          <a:p>
            <a:r>
              <a:rPr lang="ru-RU" dirty="0"/>
              <a:t>темы</a:t>
            </a:r>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4526091" y="3200990"/>
            <a:ext cx="1608166" cy="866219"/>
          </a:xfrm>
        </p:spPr>
        <p:txBody>
          <a:bodyPr/>
          <a:lstStyle/>
          <a:p>
            <a:r>
              <a:rPr lang="ru-RU" dirty="0"/>
              <a:t>Панели</a:t>
            </a:r>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7741861" y="4067209"/>
            <a:ext cx="1608166" cy="866219"/>
          </a:xfrm>
        </p:spPr>
        <p:txBody>
          <a:bodyPr/>
          <a:lstStyle/>
          <a:p>
            <a:r>
              <a:rPr lang="ru-RU" dirty="0"/>
              <a:t>Горячие клавиши</a:t>
            </a:r>
            <a:endParaRPr lang="en-US" dirty="0"/>
          </a:p>
        </p:txBody>
      </p:sp>
      <p:sp>
        <p:nvSpPr>
          <p:cNvPr id="4" name="Footer Placeholder 3">
            <a:extLst>
              <a:ext uri="{FF2B5EF4-FFF2-40B4-BE49-F238E27FC236}">
                <a16:creationId xmlns:a16="http://schemas.microsoft.com/office/drawing/2014/main" id="{CE70155C-EA7D-1AC6-6F40-25FF295F9BD4}"/>
              </a:ext>
            </a:extLst>
          </p:cNvPr>
          <p:cNvSpPr>
            <a:spLocks noGrp="1"/>
          </p:cNvSpPr>
          <p:nvPr>
            <p:ph type="ftr" sz="quarter" idx="54"/>
          </p:nvPr>
        </p:nvSpPr>
        <p:spPr/>
        <p:txBody>
          <a:bodyPr/>
          <a:lstStyle/>
          <a:p>
            <a:r>
              <a:rPr lang="en-US" dirty="0"/>
              <a:t>Presentation Title</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 xmlns:adec="http://schemas.microsoft.com/office/drawing/2017/decorative" val="1"/>
              </a:ext>
            </a:extLst>
          </p:cNvPr>
          <p:cNvSpPr/>
          <p:nvPr/>
        </p:nvSpPr>
        <p:spPr>
          <a:xfrm>
            <a:off x="2917146" y="2757474"/>
            <a:ext cx="1608945"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36"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1308980" y="2334771"/>
            <a:ext cx="1608166" cy="866219"/>
          </a:xfrm>
        </p:spPr>
        <p:txBody>
          <a:bodyPr/>
          <a:lstStyle/>
          <a:p>
            <a:r>
              <a:rPr lang="ru-RU" dirty="0"/>
              <a:t>Цветовые схемы</a:t>
            </a:r>
            <a:endParaRPr lang="en-US" dirty="0"/>
          </a:p>
        </p:txBody>
      </p:sp>
      <p:sp>
        <p:nvSpPr>
          <p:cNvPr id="39"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6135036" y="3617406"/>
            <a:ext cx="1607776" cy="866219"/>
          </a:xfrm>
        </p:spPr>
        <p:txBody>
          <a:bodyPr/>
          <a:lstStyle/>
          <a:p>
            <a:r>
              <a:rPr lang="ru-RU" dirty="0"/>
              <a:t>расположение окон</a:t>
            </a:r>
            <a:endParaRPr lang="en-US" dirty="0"/>
          </a:p>
        </p:txBody>
      </p:sp>
      <p:sp>
        <p:nvSpPr>
          <p:cNvPr id="41" name="Rectangle 25">
            <a:extLst>
              <a:ext uri="{FF2B5EF4-FFF2-40B4-BE49-F238E27FC236}">
                <a16:creationId xmlns:a16="http://schemas.microsoft.com/office/drawing/2014/main" id="{285177ED-2E57-8FF5-AFD8-AA79A7B24B3D}"/>
              </a:ext>
              <a:ext uri="{C183D7F6-B498-43B3-948B-1728B52AA6E4}">
                <adec:decorative xmlns="" xmlns:adec="http://schemas.microsoft.com/office/drawing/2017/decorative" val="1"/>
              </a:ext>
            </a:extLst>
          </p:cNvPr>
          <p:cNvSpPr/>
          <p:nvPr/>
        </p:nvSpPr>
        <p:spPr>
          <a:xfrm>
            <a:off x="6133680" y="3617010"/>
            <a:ext cx="1608945"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3"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9349076" y="4484021"/>
            <a:ext cx="1607776" cy="866219"/>
          </a:xfrm>
        </p:spPr>
        <p:txBody>
          <a:bodyPr/>
          <a:lstStyle/>
          <a:p>
            <a:r>
              <a:rPr lang="ru-RU" dirty="0"/>
              <a:t>команды</a:t>
            </a:r>
            <a:endParaRPr lang="en-US" dirty="0"/>
          </a:p>
        </p:txBody>
      </p:sp>
      <p:sp>
        <p:nvSpPr>
          <p:cNvPr id="45" name="Rectangle 25">
            <a:extLst>
              <a:ext uri="{FF2B5EF4-FFF2-40B4-BE49-F238E27FC236}">
                <a16:creationId xmlns:a16="http://schemas.microsoft.com/office/drawing/2014/main" id="{285177ED-2E57-8FF5-AFD8-AA79A7B24B3D}"/>
              </a:ext>
              <a:ext uri="{C183D7F6-B498-43B3-948B-1728B52AA6E4}">
                <adec:decorative xmlns="" xmlns:adec="http://schemas.microsoft.com/office/drawing/2017/decorative" val="1"/>
              </a:ext>
            </a:extLst>
          </p:cNvPr>
          <p:cNvSpPr/>
          <p:nvPr/>
        </p:nvSpPr>
        <p:spPr>
          <a:xfrm>
            <a:off x="9347720" y="4483625"/>
            <a:ext cx="1608945"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7" name="Дуга 46"/>
          <p:cNvSpPr/>
          <p:nvPr/>
        </p:nvSpPr>
        <p:spPr>
          <a:xfrm rot="10800000">
            <a:off x="4521375" y="3633702"/>
            <a:ext cx="3217111" cy="856605"/>
          </a:xfrm>
          <a:prstGeom prst="arc">
            <a:avLst>
              <a:gd name="adj1" fmla="val 1625564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53" name="Дуга 52"/>
          <p:cNvSpPr/>
          <p:nvPr/>
        </p:nvSpPr>
        <p:spPr>
          <a:xfrm>
            <a:off x="1308403" y="2314353"/>
            <a:ext cx="3217111" cy="856605"/>
          </a:xfrm>
          <a:prstGeom prst="arc">
            <a:avLst>
              <a:gd name="adj1" fmla="val 1625564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55" name="Дуга 54"/>
          <p:cNvSpPr/>
          <p:nvPr/>
        </p:nvSpPr>
        <p:spPr>
          <a:xfrm>
            <a:off x="7734838" y="4064063"/>
            <a:ext cx="3217111" cy="856605"/>
          </a:xfrm>
          <a:prstGeom prst="arc">
            <a:avLst>
              <a:gd name="adj1" fmla="val 1625564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pic>
        <p:nvPicPr>
          <p:cNvPr id="59" name="Picture Placeholder 31">
            <a:extLst>
              <a:ext uri="{FF2B5EF4-FFF2-40B4-BE49-F238E27FC236}">
                <a16:creationId xmlns:a16="http://schemas.microsoft.com/office/drawing/2014/main" id="{6037332D-8714-C147-6E64-3654D8C57839}"/>
              </a:ext>
              <a:ext uri="{C183D7F6-B498-43B3-948B-1728B52AA6E4}">
                <adec:decorative xmlns=""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1308403" y="4388932"/>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60" name="Freeform: Shape 5">
            <a:extLst>
              <a:ext uri="{FF2B5EF4-FFF2-40B4-BE49-F238E27FC236}">
                <a16:creationId xmlns:a16="http://schemas.microsoft.com/office/drawing/2014/main" id="{D91FB993-29E1-3DBD-8335-7970016F8DE7}"/>
              </a:ext>
              <a:ext uri="{C183D7F6-B498-43B3-948B-1728B52AA6E4}">
                <adec:decorative xmlns="" xmlns:adec="http://schemas.microsoft.com/office/drawing/2017/decorative" val="1"/>
              </a:ext>
            </a:extLst>
          </p:cNvPr>
          <p:cNvSpPr/>
          <p:nvPr/>
        </p:nvSpPr>
        <p:spPr>
          <a:xfrm>
            <a:off x="8146038" y="2199940"/>
            <a:ext cx="998790" cy="11434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61" name="Freeform: Shape 5">
            <a:extLst>
              <a:ext uri="{FF2B5EF4-FFF2-40B4-BE49-F238E27FC236}">
                <a16:creationId xmlns:a16="http://schemas.microsoft.com/office/drawing/2014/main" id="{D91FB993-29E1-3DBD-8335-7970016F8DE7}"/>
              </a:ext>
              <a:ext uri="{C183D7F6-B498-43B3-948B-1728B52AA6E4}">
                <adec:decorative xmlns="" xmlns:adec="http://schemas.microsoft.com/office/drawing/2017/decorative" val="1"/>
              </a:ext>
            </a:extLst>
          </p:cNvPr>
          <p:cNvSpPr/>
          <p:nvPr/>
        </p:nvSpPr>
        <p:spPr>
          <a:xfrm>
            <a:off x="9051146" y="1198143"/>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62" name="Freeform: Shape 5">
            <a:extLst>
              <a:ext uri="{FF2B5EF4-FFF2-40B4-BE49-F238E27FC236}">
                <a16:creationId xmlns:a16="http://schemas.microsoft.com/office/drawing/2014/main" id="{D91FB993-29E1-3DBD-8335-7970016F8DE7}"/>
              </a:ext>
              <a:ext uri="{C183D7F6-B498-43B3-948B-1728B52AA6E4}">
                <adec:decorative xmlns="" xmlns:adec="http://schemas.microsoft.com/office/drawing/2017/decorative" val="1"/>
              </a:ext>
            </a:extLst>
          </p:cNvPr>
          <p:cNvSpPr/>
          <p:nvPr/>
        </p:nvSpPr>
        <p:spPr>
          <a:xfrm>
            <a:off x="2833591" y="4246367"/>
            <a:ext cx="998790" cy="11434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624021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48B2F6FE-2CF0-7F44-B7C7-65EE2B418183}"/>
              </a:ext>
            </a:extLst>
          </p:cNvPr>
          <p:cNvSpPr>
            <a:spLocks noGrp="1"/>
          </p:cNvSpPr>
          <p:nvPr>
            <p:ph type="title"/>
          </p:nvPr>
        </p:nvSpPr>
        <p:spPr/>
        <p:txBody>
          <a:bodyPr/>
          <a:lstStyle/>
          <a:p>
            <a:r>
              <a:rPr lang="en-US" dirty="0"/>
              <a:t>Plan for product launch</a:t>
            </a:r>
          </a:p>
        </p:txBody>
      </p:sp>
      <p:pic>
        <p:nvPicPr>
          <p:cNvPr id="55" name="Picture Placeholder 7" descr="Businesswoman reviewing sticky notes on a wall">
            <a:extLst>
              <a:ext uri="{FF2B5EF4-FFF2-40B4-BE49-F238E27FC236}">
                <a16:creationId xmlns:a16="http://schemas.microsoft.com/office/drawing/2014/main" id="{9A8C3D8A-AD4E-BD2D-C807-79872E9076A5}"/>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t="38" b="38"/>
          <a:stretch/>
        </p:blipFill>
        <p:spPr>
          <a:xfrm>
            <a:off x="983282" y="2073439"/>
            <a:ext cx="1621032" cy="1841551"/>
          </a:xfrm>
        </p:spPr>
      </p:pic>
      <p:sp>
        <p:nvSpPr>
          <p:cNvPr id="49" name="Text Placeholder 48">
            <a:extLst>
              <a:ext uri="{FF2B5EF4-FFF2-40B4-BE49-F238E27FC236}">
                <a16:creationId xmlns:a16="http://schemas.microsoft.com/office/drawing/2014/main" id="{1314DF81-1F76-3EC4-20FE-94867A9F0F85}"/>
              </a:ext>
            </a:extLst>
          </p:cNvPr>
          <p:cNvSpPr>
            <a:spLocks noGrp="1"/>
          </p:cNvSpPr>
          <p:nvPr>
            <p:ph type="body" sz="quarter" idx="27"/>
          </p:nvPr>
        </p:nvSpPr>
        <p:spPr>
          <a:xfrm>
            <a:off x="821770" y="4416565"/>
            <a:ext cx="1877575" cy="506399"/>
          </a:xfrm>
        </p:spPr>
        <p:txBody>
          <a:bodyPr/>
          <a:lstStyle/>
          <a:p>
            <a:r>
              <a:rPr lang="en-US" dirty="0"/>
              <a:t>Planning</a:t>
            </a:r>
          </a:p>
        </p:txBody>
      </p:sp>
      <p:sp>
        <p:nvSpPr>
          <p:cNvPr id="50" name="Text Placeholder 49">
            <a:extLst>
              <a:ext uri="{FF2B5EF4-FFF2-40B4-BE49-F238E27FC236}">
                <a16:creationId xmlns:a16="http://schemas.microsoft.com/office/drawing/2014/main" id="{F4A301BE-C4E1-74D9-31AE-D8AB087895DB}"/>
              </a:ext>
            </a:extLst>
          </p:cNvPr>
          <p:cNvSpPr>
            <a:spLocks noGrp="1"/>
          </p:cNvSpPr>
          <p:nvPr>
            <p:ph type="body" sz="quarter" idx="28"/>
          </p:nvPr>
        </p:nvSpPr>
        <p:spPr>
          <a:xfrm>
            <a:off x="912627" y="5007731"/>
            <a:ext cx="1691687" cy="811178"/>
          </a:xfrm>
        </p:spPr>
        <p:txBody>
          <a:bodyPr/>
          <a:lstStyle/>
          <a:p>
            <a:r>
              <a:rPr lang="en-US" altLang="zh-CN" dirty="0"/>
              <a:t>Synergize scalable e-commerce</a:t>
            </a:r>
          </a:p>
          <a:p>
            <a:endParaRPr lang="en-US" altLang="zh-CN" dirty="0"/>
          </a:p>
          <a:p>
            <a:endParaRPr lang="en-US" dirty="0"/>
          </a:p>
        </p:txBody>
      </p:sp>
      <p:pic>
        <p:nvPicPr>
          <p:cNvPr id="34" name="Picture Placeholder 9" descr="People working in office">
            <a:extLst>
              <a:ext uri="{FF2B5EF4-FFF2-40B4-BE49-F238E27FC236}">
                <a16:creationId xmlns:a16="http://schemas.microsoft.com/office/drawing/2014/main" id="{E83EA030-5740-6F6C-2CD2-743E3AFE8871}"/>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l="11" r="11"/>
          <a:stretch/>
        </p:blipFill>
        <p:spPr>
          <a:xfrm>
            <a:off x="3109346" y="2073439"/>
            <a:ext cx="1621032" cy="1841551"/>
          </a:xfrm>
          <a:solidFill>
            <a:schemeClr val="bg1">
              <a:lumMod val="95000"/>
            </a:schemeClr>
          </a:solidFill>
        </p:spPr>
      </p:pic>
      <p:sp>
        <p:nvSpPr>
          <p:cNvPr id="4" name="Text Placeholder 3">
            <a:extLst>
              <a:ext uri="{FF2B5EF4-FFF2-40B4-BE49-F238E27FC236}">
                <a16:creationId xmlns:a16="http://schemas.microsoft.com/office/drawing/2014/main" id="{7FE65A67-333E-9FDE-3F4D-6F1490CD05E1}"/>
              </a:ext>
            </a:extLst>
          </p:cNvPr>
          <p:cNvSpPr>
            <a:spLocks noGrp="1"/>
          </p:cNvSpPr>
          <p:nvPr>
            <p:ph type="body" sz="quarter" idx="49"/>
          </p:nvPr>
        </p:nvSpPr>
        <p:spPr>
          <a:xfrm>
            <a:off x="2888314" y="4416565"/>
            <a:ext cx="1877575" cy="506399"/>
          </a:xfrm>
        </p:spPr>
        <p:txBody>
          <a:bodyPr/>
          <a:lstStyle/>
          <a:p>
            <a:r>
              <a:rPr lang="en-US" dirty="0"/>
              <a:t>Marketing</a:t>
            </a:r>
          </a:p>
        </p:txBody>
      </p:sp>
      <p:sp>
        <p:nvSpPr>
          <p:cNvPr id="5" name="Text Placeholder 4">
            <a:extLst>
              <a:ext uri="{FF2B5EF4-FFF2-40B4-BE49-F238E27FC236}">
                <a16:creationId xmlns:a16="http://schemas.microsoft.com/office/drawing/2014/main" id="{B22062A9-5744-3D05-4BE8-6760FE725BFD}"/>
              </a:ext>
            </a:extLst>
          </p:cNvPr>
          <p:cNvSpPr>
            <a:spLocks noGrp="1"/>
          </p:cNvSpPr>
          <p:nvPr>
            <p:ph type="body" sz="quarter" idx="50"/>
          </p:nvPr>
        </p:nvSpPr>
        <p:spPr>
          <a:xfrm>
            <a:off x="2979171" y="5007731"/>
            <a:ext cx="1691687" cy="811178"/>
          </a:xfrm>
        </p:spPr>
        <p:txBody>
          <a:bodyPr/>
          <a:lstStyle/>
          <a:p>
            <a:r>
              <a:rPr lang="en-US" altLang="zh-CN" dirty="0"/>
              <a:t>Disseminate standardized </a:t>
            </a:r>
          </a:p>
          <a:p>
            <a:r>
              <a:rPr lang="en-US" altLang="zh-CN" dirty="0"/>
              <a:t>metrics</a:t>
            </a:r>
          </a:p>
          <a:p>
            <a:endParaRPr lang="en-US" altLang="zh-CN" dirty="0"/>
          </a:p>
          <a:p>
            <a:endParaRPr lang="en-US" dirty="0"/>
          </a:p>
        </p:txBody>
      </p:sp>
      <p:pic>
        <p:nvPicPr>
          <p:cNvPr id="33" name="Picture Placeholder  11" descr="Layout of website design sketches on white paper">
            <a:extLst>
              <a:ext uri="{FF2B5EF4-FFF2-40B4-BE49-F238E27FC236}">
                <a16:creationId xmlns:a16="http://schemas.microsoft.com/office/drawing/2014/main" id="{DF0C753D-68D4-E5C0-7B57-6CDF7C66BAF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l="11" r="11"/>
          <a:stretch/>
        </p:blipFill>
        <p:spPr>
          <a:xfrm>
            <a:off x="5235410" y="2073439"/>
            <a:ext cx="1621032" cy="1841551"/>
          </a:xfrm>
        </p:spPr>
      </p:pic>
      <p:sp>
        <p:nvSpPr>
          <p:cNvPr id="6" name="Text Placeholder 5">
            <a:extLst>
              <a:ext uri="{FF2B5EF4-FFF2-40B4-BE49-F238E27FC236}">
                <a16:creationId xmlns:a16="http://schemas.microsoft.com/office/drawing/2014/main" id="{FA441FB1-32FD-977D-CFCB-8217F9BBCF47}"/>
              </a:ext>
            </a:extLst>
          </p:cNvPr>
          <p:cNvSpPr>
            <a:spLocks noGrp="1"/>
          </p:cNvSpPr>
          <p:nvPr>
            <p:ph type="body" sz="quarter" idx="51"/>
          </p:nvPr>
        </p:nvSpPr>
        <p:spPr>
          <a:xfrm>
            <a:off x="5073898" y="4416565"/>
            <a:ext cx="1877575" cy="506399"/>
          </a:xfrm>
        </p:spPr>
        <p:txBody>
          <a:bodyPr/>
          <a:lstStyle/>
          <a:p>
            <a:r>
              <a:rPr lang="en-US" dirty="0"/>
              <a:t>Design</a:t>
            </a:r>
          </a:p>
        </p:txBody>
      </p:sp>
      <p:sp>
        <p:nvSpPr>
          <p:cNvPr id="7" name="Text Placeholder 6">
            <a:extLst>
              <a:ext uri="{FF2B5EF4-FFF2-40B4-BE49-F238E27FC236}">
                <a16:creationId xmlns:a16="http://schemas.microsoft.com/office/drawing/2014/main" id="{87A41C38-8994-77B4-37B3-A6684D71C50F}"/>
              </a:ext>
            </a:extLst>
          </p:cNvPr>
          <p:cNvSpPr>
            <a:spLocks noGrp="1"/>
          </p:cNvSpPr>
          <p:nvPr>
            <p:ph type="body" sz="quarter" idx="52"/>
          </p:nvPr>
        </p:nvSpPr>
        <p:spPr>
          <a:xfrm>
            <a:off x="5164755" y="5007731"/>
            <a:ext cx="1691687" cy="811178"/>
          </a:xfrm>
        </p:spPr>
        <p:txBody>
          <a:bodyPr/>
          <a:lstStyle/>
          <a:p>
            <a:r>
              <a:rPr lang="en-US" altLang="zh-CN" dirty="0"/>
              <a:t>Coordinate</a:t>
            </a:r>
          </a:p>
          <a:p>
            <a:r>
              <a:rPr lang="en-US" altLang="zh-CN" dirty="0"/>
              <a:t>e-business applications</a:t>
            </a:r>
          </a:p>
          <a:p>
            <a:endParaRPr lang="en-US" dirty="0"/>
          </a:p>
        </p:txBody>
      </p:sp>
      <p:pic>
        <p:nvPicPr>
          <p:cNvPr id="32" name="Picture Placeholder 13" descr="Empty office chairs">
            <a:extLst>
              <a:ext uri="{FF2B5EF4-FFF2-40B4-BE49-F238E27FC236}">
                <a16:creationId xmlns:a16="http://schemas.microsoft.com/office/drawing/2014/main" id="{C5A00248-FB97-E78F-F875-284202D71324}"/>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l="11" r="11"/>
          <a:stretch/>
        </p:blipFill>
        <p:spPr>
          <a:xfrm>
            <a:off x="7361474" y="2073439"/>
            <a:ext cx="1621032" cy="1841551"/>
          </a:xfrm>
        </p:spPr>
      </p:pic>
      <p:sp>
        <p:nvSpPr>
          <p:cNvPr id="8" name="Text Placeholder 7">
            <a:extLst>
              <a:ext uri="{FF2B5EF4-FFF2-40B4-BE49-F238E27FC236}">
                <a16:creationId xmlns:a16="http://schemas.microsoft.com/office/drawing/2014/main" id="{8191C3C8-C0E0-3CDB-4135-0B495B273F9B}"/>
              </a:ext>
            </a:extLst>
          </p:cNvPr>
          <p:cNvSpPr>
            <a:spLocks noGrp="1"/>
          </p:cNvSpPr>
          <p:nvPr>
            <p:ph type="body" sz="quarter" idx="53"/>
          </p:nvPr>
        </p:nvSpPr>
        <p:spPr>
          <a:xfrm>
            <a:off x="7259482" y="4416565"/>
            <a:ext cx="1877575" cy="506399"/>
          </a:xfrm>
        </p:spPr>
        <p:txBody>
          <a:bodyPr/>
          <a:lstStyle/>
          <a:p>
            <a:r>
              <a:rPr lang="en-US" dirty="0"/>
              <a:t>Strategy</a:t>
            </a:r>
          </a:p>
        </p:txBody>
      </p:sp>
      <p:sp>
        <p:nvSpPr>
          <p:cNvPr id="9" name="Text Placeholder 8">
            <a:extLst>
              <a:ext uri="{FF2B5EF4-FFF2-40B4-BE49-F238E27FC236}">
                <a16:creationId xmlns:a16="http://schemas.microsoft.com/office/drawing/2014/main" id="{A0E1F4B1-2124-6C9A-E0AB-5FF2D01BBC41}"/>
              </a:ext>
            </a:extLst>
          </p:cNvPr>
          <p:cNvSpPr>
            <a:spLocks noGrp="1"/>
          </p:cNvSpPr>
          <p:nvPr>
            <p:ph type="body" sz="quarter" idx="54"/>
          </p:nvPr>
        </p:nvSpPr>
        <p:spPr>
          <a:xfrm>
            <a:off x="7350339" y="5007731"/>
            <a:ext cx="1691687" cy="811178"/>
          </a:xfrm>
        </p:spPr>
        <p:txBody>
          <a:bodyPr/>
          <a:lstStyle/>
          <a:p>
            <a:r>
              <a:rPr lang="en-US" dirty="0"/>
              <a:t>Foster holistically superior methodologies</a:t>
            </a:r>
          </a:p>
          <a:p>
            <a:endParaRPr lang="en-US" dirty="0"/>
          </a:p>
        </p:txBody>
      </p:sp>
      <p:pic>
        <p:nvPicPr>
          <p:cNvPr id="29" name="Picture Placeholder 89" descr="People around a table on their laptops">
            <a:extLst>
              <a:ext uri="{FF2B5EF4-FFF2-40B4-BE49-F238E27FC236}">
                <a16:creationId xmlns:a16="http://schemas.microsoft.com/office/drawing/2014/main" id="{22E5746D-BE00-C231-F505-973975B98BC8}"/>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t="38" b="38"/>
          <a:stretch/>
        </p:blipFill>
        <p:spPr>
          <a:xfrm>
            <a:off x="9487536" y="2073439"/>
            <a:ext cx="1621032" cy="1841551"/>
          </a:xfrm>
        </p:spPr>
      </p:pic>
      <p:sp>
        <p:nvSpPr>
          <p:cNvPr id="10" name="Text Placeholder 9">
            <a:extLst>
              <a:ext uri="{FF2B5EF4-FFF2-40B4-BE49-F238E27FC236}">
                <a16:creationId xmlns:a16="http://schemas.microsoft.com/office/drawing/2014/main" id="{E203F197-0195-A43B-2C57-AB0BCDBBC427}"/>
              </a:ext>
            </a:extLst>
          </p:cNvPr>
          <p:cNvSpPr>
            <a:spLocks noGrp="1"/>
          </p:cNvSpPr>
          <p:nvPr>
            <p:ph type="body" sz="quarter" idx="55"/>
          </p:nvPr>
        </p:nvSpPr>
        <p:spPr>
          <a:xfrm>
            <a:off x="9445066" y="4416565"/>
            <a:ext cx="1877575" cy="506399"/>
          </a:xfrm>
        </p:spPr>
        <p:txBody>
          <a:bodyPr/>
          <a:lstStyle/>
          <a:p>
            <a:r>
              <a:rPr lang="en-US" altLang="zh-CN" dirty="0"/>
              <a:t>Launch</a:t>
            </a:r>
          </a:p>
        </p:txBody>
      </p:sp>
      <p:sp>
        <p:nvSpPr>
          <p:cNvPr id="11" name="Text Placeholder 10">
            <a:extLst>
              <a:ext uri="{FF2B5EF4-FFF2-40B4-BE49-F238E27FC236}">
                <a16:creationId xmlns:a16="http://schemas.microsoft.com/office/drawing/2014/main" id="{4DDD9A0A-BE07-B256-09B2-C1C60366ECD0}"/>
              </a:ext>
            </a:extLst>
          </p:cNvPr>
          <p:cNvSpPr>
            <a:spLocks noGrp="1"/>
          </p:cNvSpPr>
          <p:nvPr>
            <p:ph type="body" sz="quarter" idx="56"/>
          </p:nvPr>
        </p:nvSpPr>
        <p:spPr>
          <a:xfrm>
            <a:off x="9535923" y="5007731"/>
            <a:ext cx="1691687" cy="811178"/>
          </a:xfrm>
        </p:spPr>
        <p:txBody>
          <a:bodyPr/>
          <a:lstStyle/>
          <a:p>
            <a:r>
              <a:rPr lang="en-US" altLang="zh-CN" dirty="0"/>
              <a:t>Deploy strategic networks with compelling</a:t>
            </a:r>
          </a:p>
          <a:p>
            <a:r>
              <a:rPr lang="en-US" altLang="zh-CN" dirty="0"/>
              <a:t>e-business needs</a:t>
            </a:r>
          </a:p>
          <a:p>
            <a:endParaRPr lang="en-US" altLang="zh-CN" dirty="0"/>
          </a:p>
          <a:p>
            <a:endParaRPr lang="en-US" dirty="0"/>
          </a:p>
        </p:txBody>
      </p:sp>
      <p:sp>
        <p:nvSpPr>
          <p:cNvPr id="18" name="Footer Placeholder 17">
            <a:extLst>
              <a:ext uri="{FF2B5EF4-FFF2-40B4-BE49-F238E27FC236}">
                <a16:creationId xmlns:a16="http://schemas.microsoft.com/office/drawing/2014/main" id="{3C4058BD-8FE5-6A94-927D-47A49DA1E8B0}"/>
              </a:ext>
            </a:extLst>
          </p:cNvPr>
          <p:cNvSpPr>
            <a:spLocks noGrp="1"/>
          </p:cNvSpPr>
          <p:nvPr>
            <p:ph type="ftr" sz="quarter" idx="62"/>
          </p:nvPr>
        </p:nvSpPr>
        <p:spPr>
          <a:xfrm>
            <a:off x="484632" y="6217920"/>
            <a:ext cx="4114800" cy="365125"/>
          </a:xfrm>
        </p:spPr>
        <p:txBody>
          <a:bodyPr/>
          <a:lstStyle/>
          <a:p>
            <a:r>
              <a:rPr lang="en-US" noProof="0"/>
              <a:t>Presentation Title</a:t>
            </a:r>
            <a:endParaRPr lang="en-US" noProof="0" dirty="0"/>
          </a:p>
        </p:txBody>
      </p:sp>
    </p:spTree>
    <p:extLst>
      <p:ext uri="{BB962C8B-B14F-4D97-AF65-F5344CB8AC3E}">
        <p14:creationId xmlns:p14="http://schemas.microsoft.com/office/powerpoint/2010/main" val="2997378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http://schemas.openxmlformats.org/package/2006/metadata/core-properties"/>
    <ds:schemaRef ds:uri="230e9df3-be65-4c73-a93b-d1236ebd677e"/>
    <ds:schemaRef ds:uri="http://schemas.microsoft.com/office/2006/metadata/properties"/>
    <ds:schemaRef ds:uri="http://schemas.microsoft.com/office/2006/documentManagement/types"/>
    <ds:schemaRef ds:uri="http://www.w3.org/XML/1998/namespace"/>
    <ds:schemaRef ds:uri="71af3243-3dd4-4a8d-8c0d-dd76da1f02a5"/>
    <ds:schemaRef ds:uri="http://purl.org/dc/terms/"/>
    <ds:schemaRef ds:uri="http://purl.org/dc/elements/1.1/"/>
    <ds:schemaRef ds:uri="http://schemas.microsoft.com/office/infopath/2007/PartnerControls"/>
    <ds:schemaRef ds:uri="16c05727-aa75-4e4a-9b5f-8a80a1165891"/>
    <ds:schemaRef ds:uri="http://schemas.microsoft.com/sharepoint/v3"/>
    <ds:schemaRef ds:uri="http://purl.org/dc/dcmitype/"/>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425</Words>
  <Application>Microsoft Office PowerPoint</Application>
  <PresentationFormat>Широкоэкранный</PresentationFormat>
  <Paragraphs>179</Paragraphs>
  <Slides>17</Slides>
  <Notes>17</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17</vt:i4>
      </vt:variant>
    </vt:vector>
  </HeadingPairs>
  <TitlesOfParts>
    <vt:vector size="25" baseType="lpstr">
      <vt:lpstr>Abadi</vt:lpstr>
      <vt:lpstr>Arial</vt:lpstr>
      <vt:lpstr>Calibri</vt:lpstr>
      <vt:lpstr>等线</vt:lpstr>
      <vt:lpstr>Posterama</vt:lpstr>
      <vt:lpstr>Posterama Text Black</vt:lpstr>
      <vt:lpstr>Posterama Text SemiBold</vt:lpstr>
      <vt:lpstr>Custom</vt:lpstr>
      <vt:lpstr>Sublime text</vt:lpstr>
      <vt:lpstr>Обзор истории создания и эволюции Sublime Text</vt:lpstr>
      <vt:lpstr>Ключевые этапы развития</vt:lpstr>
      <vt:lpstr>Изменения в структуре </vt:lpstr>
      <vt:lpstr>Поддерживаемые языки программирования</vt:lpstr>
      <vt:lpstr>Анализ пользовательского интерфейса и его эргономики</vt:lpstr>
      <vt:lpstr>Настройка интерфейса</vt:lpstr>
      <vt:lpstr>Plan for product launch</vt:lpstr>
      <vt:lpstr>Summary</vt:lpstr>
      <vt:lpstr>Primary goals</vt:lpstr>
      <vt:lpstr>Areas of growth</vt:lpstr>
      <vt:lpstr>“Business opportunities are like buses. There’s always another one coming.”</vt:lpstr>
      <vt:lpstr>Meet our extended team </vt:lpstr>
      <vt:lpstr>Plan for product launch </vt:lpstr>
      <vt:lpstr>Timeline</vt:lpstr>
      <vt:lpstr>Areas of focus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2024-02-22T18:29:16Z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